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B1651-29EE-4EBE-8B72-483430F8EAF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1B5DF5A7-4C55-4C93-830C-3594A635F19D}">
      <dgm:prSet/>
      <dgm:spPr/>
      <dgm:t>
        <a:bodyPr/>
        <a:lstStyle/>
        <a:p>
          <a:endParaRPr lang="en-US"/>
        </a:p>
      </dgm:t>
    </dgm:pt>
    <dgm:pt modelId="{81A91DF9-051D-404B-829E-137FC5E71C1E}" type="parTrans" cxnId="{97B02D61-64DA-4CD4-89CF-EE6F400D680F}">
      <dgm:prSet/>
      <dgm:spPr/>
    </dgm:pt>
    <dgm:pt modelId="{4CF985BC-712B-4BFF-A336-FF8AE7B90C5C}" type="sibTrans" cxnId="{97B02D61-64DA-4CD4-89CF-EE6F400D680F}">
      <dgm:prSet/>
      <dgm:spPr/>
    </dgm:pt>
    <dgm:pt modelId="{FFE67977-9723-43D3-8138-E8F9CDF3EEBD}">
      <dgm:prSet/>
      <dgm:spPr/>
      <dgm:t>
        <a:bodyPr/>
        <a:lstStyle/>
        <a:p>
          <a:endParaRPr lang="en-US"/>
        </a:p>
      </dgm:t>
    </dgm:pt>
    <dgm:pt modelId="{D700A12D-6812-405E-9315-222E35D02162}" type="parTrans" cxnId="{71BC6C2C-5832-4E0C-862A-79F578F41353}">
      <dgm:prSet/>
      <dgm:spPr/>
    </dgm:pt>
    <dgm:pt modelId="{3FD577F2-821B-414F-AECF-126809BED480}" type="sibTrans" cxnId="{71BC6C2C-5832-4E0C-862A-79F578F41353}">
      <dgm:prSet/>
      <dgm:spPr/>
    </dgm:pt>
    <dgm:pt modelId="{1684A3EF-CD24-43D3-B7CC-0739B4C31973}">
      <dgm:prSet/>
      <dgm:spPr/>
      <dgm:t>
        <a:bodyPr/>
        <a:lstStyle/>
        <a:p>
          <a:endParaRPr lang="en-US"/>
        </a:p>
      </dgm:t>
    </dgm:pt>
    <dgm:pt modelId="{74E0B256-E581-49D3-88FF-5F3F55337D1E}" type="parTrans" cxnId="{26ABBD90-1A4E-4402-8B2F-2250278FF48F}">
      <dgm:prSet/>
      <dgm:spPr/>
    </dgm:pt>
    <dgm:pt modelId="{08FFAACB-6698-41D2-8102-4CC755337715}" type="sibTrans" cxnId="{26ABBD90-1A4E-4402-8B2F-2250278FF48F}">
      <dgm:prSet/>
      <dgm:spPr/>
    </dgm:pt>
    <dgm:pt modelId="{20DDB6DF-F190-42E3-A128-6DD8DA510382}">
      <dgm:prSet/>
      <dgm:spPr/>
      <dgm:t>
        <a:bodyPr/>
        <a:lstStyle/>
        <a:p>
          <a:endParaRPr lang="en-US"/>
        </a:p>
      </dgm:t>
    </dgm:pt>
    <dgm:pt modelId="{384562D5-64AC-4E49-AA10-21F7A22CF9EB}" type="parTrans" cxnId="{2C1A355E-46D4-4865-8584-09189B15DE91}">
      <dgm:prSet/>
      <dgm:spPr/>
    </dgm:pt>
    <dgm:pt modelId="{3C96D1A9-816E-476D-86A9-3C318BAD40E6}" type="sibTrans" cxnId="{2C1A355E-46D4-4865-8584-09189B15DE91}">
      <dgm:prSet/>
      <dgm:spPr/>
    </dgm:pt>
    <dgm:pt modelId="{46099990-7B39-4512-A5EE-0EB1FF078CFF}">
      <dgm:prSet/>
      <dgm:spPr/>
      <dgm:t>
        <a:bodyPr/>
        <a:lstStyle/>
        <a:p>
          <a:endParaRPr lang="en-US"/>
        </a:p>
      </dgm:t>
    </dgm:pt>
    <dgm:pt modelId="{4DB699D2-0E4A-4F52-BD10-2488BB7386F3}" type="parTrans" cxnId="{360E4A99-69B3-4741-BD69-A6608872555E}">
      <dgm:prSet/>
      <dgm:spPr/>
    </dgm:pt>
    <dgm:pt modelId="{833BAABA-B665-4F60-A5E3-202FA225CD0A}" type="sibTrans" cxnId="{360E4A99-69B3-4741-BD69-A6608872555E}">
      <dgm:prSet/>
      <dgm:spPr/>
    </dgm:pt>
    <dgm:pt modelId="{2C3FEC75-1356-4E2B-9B4B-B40405672F0A}">
      <dgm:prSet/>
      <dgm:spPr/>
      <dgm:t>
        <a:bodyPr/>
        <a:lstStyle/>
        <a:p>
          <a:endParaRPr lang="en-US"/>
        </a:p>
      </dgm:t>
    </dgm:pt>
    <dgm:pt modelId="{30FB5675-B1FE-481F-A7AA-E258814D1EFD}" type="parTrans" cxnId="{D30174D4-BABC-4741-AE8A-1F6BFEEC8EC3}">
      <dgm:prSet/>
      <dgm:spPr/>
    </dgm:pt>
    <dgm:pt modelId="{853E7CC2-B4F0-4449-90FB-2C2C20891A72}" type="sibTrans" cxnId="{D30174D4-BABC-4741-AE8A-1F6BFEEC8EC3}">
      <dgm:prSet/>
      <dgm:spPr/>
    </dgm:pt>
    <dgm:pt modelId="{F93C98D2-D263-42A5-8735-052B8E409FDF}" type="pres">
      <dgm:prSet presAssocID="{CE3B1651-29EE-4EBE-8B72-483430F8EAF3}" presName="Name0" presStyleCnt="0">
        <dgm:presLayoutVars>
          <dgm:dir/>
          <dgm:animLvl val="lvl"/>
          <dgm:resizeHandles val="exact"/>
        </dgm:presLayoutVars>
      </dgm:prSet>
      <dgm:spPr/>
    </dgm:pt>
    <dgm:pt modelId="{24478B30-9CB7-4309-A677-72A76EA4ADCE}" type="pres">
      <dgm:prSet presAssocID="{1B5DF5A7-4C55-4C93-830C-3594A635F19D}" presName="Name8" presStyleCnt="0"/>
      <dgm:spPr/>
    </dgm:pt>
    <dgm:pt modelId="{9688BFFB-1832-46CF-A1BA-22D13F910ADD}" type="pres">
      <dgm:prSet presAssocID="{1B5DF5A7-4C55-4C93-830C-3594A635F19D}" presName="level" presStyleLbl="node1" presStyleIdx="0" presStyleCnt="6">
        <dgm:presLayoutVars>
          <dgm:chMax val="1"/>
          <dgm:bulletEnabled val="1"/>
        </dgm:presLayoutVars>
      </dgm:prSet>
      <dgm:spPr/>
    </dgm:pt>
    <dgm:pt modelId="{F94388B6-98D2-4A67-B1F5-6F8C359339B6}" type="pres">
      <dgm:prSet presAssocID="{1B5DF5A7-4C55-4C93-830C-3594A635F19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95D9887-2EC8-4D1E-AB69-50D5933409BA}" type="pres">
      <dgm:prSet presAssocID="{FFE67977-9723-43D3-8138-E8F9CDF3EEBD}" presName="Name8" presStyleCnt="0"/>
      <dgm:spPr/>
    </dgm:pt>
    <dgm:pt modelId="{820528C7-E1EE-44E5-94DD-3AE058FFFFCA}" type="pres">
      <dgm:prSet presAssocID="{FFE67977-9723-43D3-8138-E8F9CDF3EEBD}" presName="level" presStyleLbl="node1" presStyleIdx="1" presStyleCnt="6">
        <dgm:presLayoutVars>
          <dgm:chMax val="1"/>
          <dgm:bulletEnabled val="1"/>
        </dgm:presLayoutVars>
      </dgm:prSet>
      <dgm:spPr/>
    </dgm:pt>
    <dgm:pt modelId="{914619EF-D35C-4D76-A27D-76015DE551BD}" type="pres">
      <dgm:prSet presAssocID="{FFE67977-9723-43D3-8138-E8F9CDF3EE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C35982D-DCD4-4F02-9284-53D2EEB2E985}" type="pres">
      <dgm:prSet presAssocID="{1684A3EF-CD24-43D3-B7CC-0739B4C31973}" presName="Name8" presStyleCnt="0"/>
      <dgm:spPr/>
    </dgm:pt>
    <dgm:pt modelId="{49871D5C-6C72-4174-8B5E-E11EC595586A}" type="pres">
      <dgm:prSet presAssocID="{1684A3EF-CD24-43D3-B7CC-0739B4C31973}" presName="level" presStyleLbl="node1" presStyleIdx="2" presStyleCnt="6">
        <dgm:presLayoutVars>
          <dgm:chMax val="1"/>
          <dgm:bulletEnabled val="1"/>
        </dgm:presLayoutVars>
      </dgm:prSet>
      <dgm:spPr/>
    </dgm:pt>
    <dgm:pt modelId="{C03AB855-9A34-4BD6-8BB1-D25581FDC717}" type="pres">
      <dgm:prSet presAssocID="{1684A3EF-CD24-43D3-B7CC-0739B4C3197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7852526-4F3E-4188-B36F-267A091251E4}" type="pres">
      <dgm:prSet presAssocID="{20DDB6DF-F190-42E3-A128-6DD8DA510382}" presName="Name8" presStyleCnt="0"/>
      <dgm:spPr/>
    </dgm:pt>
    <dgm:pt modelId="{03205F0C-7739-4439-B0A0-79560DF09F95}" type="pres">
      <dgm:prSet presAssocID="{20DDB6DF-F190-42E3-A128-6DD8DA510382}" presName="level" presStyleLbl="node1" presStyleIdx="3" presStyleCnt="6">
        <dgm:presLayoutVars>
          <dgm:chMax val="1"/>
          <dgm:bulletEnabled val="1"/>
        </dgm:presLayoutVars>
      </dgm:prSet>
      <dgm:spPr/>
    </dgm:pt>
    <dgm:pt modelId="{61BDAE04-7B14-4F9B-8A04-93A2D86F71F3}" type="pres">
      <dgm:prSet presAssocID="{20DDB6DF-F190-42E3-A128-6DD8DA5103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8EEBB8D-7351-47A7-9A10-836E5F4ED60A}" type="pres">
      <dgm:prSet presAssocID="{46099990-7B39-4512-A5EE-0EB1FF078CFF}" presName="Name8" presStyleCnt="0"/>
      <dgm:spPr/>
    </dgm:pt>
    <dgm:pt modelId="{F6772511-E473-47C3-9FFB-FBBC400F4446}" type="pres">
      <dgm:prSet presAssocID="{46099990-7B39-4512-A5EE-0EB1FF078CFF}" presName="level" presStyleLbl="node1" presStyleIdx="4" presStyleCnt="6">
        <dgm:presLayoutVars>
          <dgm:chMax val="1"/>
          <dgm:bulletEnabled val="1"/>
        </dgm:presLayoutVars>
      </dgm:prSet>
      <dgm:spPr/>
    </dgm:pt>
    <dgm:pt modelId="{A23CEE8B-6C3A-4486-9B57-83E56898429E}" type="pres">
      <dgm:prSet presAssocID="{46099990-7B39-4512-A5EE-0EB1FF078CF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35A74A0-E7CB-4427-8A0F-B1B920E2B372}" type="pres">
      <dgm:prSet presAssocID="{2C3FEC75-1356-4E2B-9B4B-B40405672F0A}" presName="Name8" presStyleCnt="0"/>
      <dgm:spPr/>
    </dgm:pt>
    <dgm:pt modelId="{24138F46-8C10-4BCE-B4A1-00A657518043}" type="pres">
      <dgm:prSet presAssocID="{2C3FEC75-1356-4E2B-9B4B-B40405672F0A}" presName="level" presStyleLbl="node1" presStyleIdx="5" presStyleCnt="6">
        <dgm:presLayoutVars>
          <dgm:chMax val="1"/>
          <dgm:bulletEnabled val="1"/>
        </dgm:presLayoutVars>
      </dgm:prSet>
      <dgm:spPr/>
    </dgm:pt>
    <dgm:pt modelId="{0644D61C-765F-42BE-BDE5-D4FDA37E2EE1}" type="pres">
      <dgm:prSet presAssocID="{2C3FEC75-1356-4E2B-9B4B-B40405672F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36F99BA-9C13-4BF8-9CCE-46727DA5D41F}" type="presOf" srcId="{FFE67977-9723-43D3-8138-E8F9CDF3EEBD}" destId="{820528C7-E1EE-44E5-94DD-3AE058FFFFCA}" srcOrd="0" destOrd="0" presId="urn:microsoft.com/office/officeart/2005/8/layout/pyramid1"/>
    <dgm:cxn modelId="{39DA173E-035C-4DDD-8E2F-437AC8334AA3}" type="presOf" srcId="{20DDB6DF-F190-42E3-A128-6DD8DA510382}" destId="{03205F0C-7739-4439-B0A0-79560DF09F95}" srcOrd="0" destOrd="0" presId="urn:microsoft.com/office/officeart/2005/8/layout/pyramid1"/>
    <dgm:cxn modelId="{B462BC3C-9B94-4AE3-B394-C52667F09AB0}" type="presOf" srcId="{1684A3EF-CD24-43D3-B7CC-0739B4C31973}" destId="{C03AB855-9A34-4BD6-8BB1-D25581FDC717}" srcOrd="1" destOrd="0" presId="urn:microsoft.com/office/officeart/2005/8/layout/pyramid1"/>
    <dgm:cxn modelId="{38A1E032-940F-468F-BCDB-46D768BDBA56}" type="presOf" srcId="{46099990-7B39-4512-A5EE-0EB1FF078CFF}" destId="{A23CEE8B-6C3A-4486-9B57-83E56898429E}" srcOrd="1" destOrd="0" presId="urn:microsoft.com/office/officeart/2005/8/layout/pyramid1"/>
    <dgm:cxn modelId="{D30174D4-BABC-4741-AE8A-1F6BFEEC8EC3}" srcId="{CE3B1651-29EE-4EBE-8B72-483430F8EAF3}" destId="{2C3FEC75-1356-4E2B-9B4B-B40405672F0A}" srcOrd="5" destOrd="0" parTransId="{30FB5675-B1FE-481F-A7AA-E258814D1EFD}" sibTransId="{853E7CC2-B4F0-4449-90FB-2C2C20891A72}"/>
    <dgm:cxn modelId="{360E4A99-69B3-4741-BD69-A6608872555E}" srcId="{CE3B1651-29EE-4EBE-8B72-483430F8EAF3}" destId="{46099990-7B39-4512-A5EE-0EB1FF078CFF}" srcOrd="4" destOrd="0" parTransId="{4DB699D2-0E4A-4F52-BD10-2488BB7386F3}" sibTransId="{833BAABA-B665-4F60-A5E3-202FA225CD0A}"/>
    <dgm:cxn modelId="{26ABBD90-1A4E-4402-8B2F-2250278FF48F}" srcId="{CE3B1651-29EE-4EBE-8B72-483430F8EAF3}" destId="{1684A3EF-CD24-43D3-B7CC-0739B4C31973}" srcOrd="2" destOrd="0" parTransId="{74E0B256-E581-49D3-88FF-5F3F55337D1E}" sibTransId="{08FFAACB-6698-41D2-8102-4CC755337715}"/>
    <dgm:cxn modelId="{0DF0C721-A84C-4F65-90BA-A6D0D2BBAE66}" type="presOf" srcId="{1684A3EF-CD24-43D3-B7CC-0739B4C31973}" destId="{49871D5C-6C72-4174-8B5E-E11EC595586A}" srcOrd="0" destOrd="0" presId="urn:microsoft.com/office/officeart/2005/8/layout/pyramid1"/>
    <dgm:cxn modelId="{97B02D61-64DA-4CD4-89CF-EE6F400D680F}" srcId="{CE3B1651-29EE-4EBE-8B72-483430F8EAF3}" destId="{1B5DF5A7-4C55-4C93-830C-3594A635F19D}" srcOrd="0" destOrd="0" parTransId="{81A91DF9-051D-404B-829E-137FC5E71C1E}" sibTransId="{4CF985BC-712B-4BFF-A336-FF8AE7B90C5C}"/>
    <dgm:cxn modelId="{71BC6C2C-5832-4E0C-862A-79F578F41353}" srcId="{CE3B1651-29EE-4EBE-8B72-483430F8EAF3}" destId="{FFE67977-9723-43D3-8138-E8F9CDF3EEBD}" srcOrd="1" destOrd="0" parTransId="{D700A12D-6812-405E-9315-222E35D02162}" sibTransId="{3FD577F2-821B-414F-AECF-126809BED480}"/>
    <dgm:cxn modelId="{7A06A30F-67A0-482A-9B4B-5A2F652D83E0}" type="presOf" srcId="{1B5DF5A7-4C55-4C93-830C-3594A635F19D}" destId="{F94388B6-98D2-4A67-B1F5-6F8C359339B6}" srcOrd="1" destOrd="0" presId="urn:microsoft.com/office/officeart/2005/8/layout/pyramid1"/>
    <dgm:cxn modelId="{9C0833B9-632B-4C2E-AE2B-FAAED3F979AC}" type="presOf" srcId="{CE3B1651-29EE-4EBE-8B72-483430F8EAF3}" destId="{F93C98D2-D263-42A5-8735-052B8E409FDF}" srcOrd="0" destOrd="0" presId="urn:microsoft.com/office/officeart/2005/8/layout/pyramid1"/>
    <dgm:cxn modelId="{FF40E6D0-00CA-42CB-BF99-1D16976D6605}" type="presOf" srcId="{46099990-7B39-4512-A5EE-0EB1FF078CFF}" destId="{F6772511-E473-47C3-9FFB-FBBC400F4446}" srcOrd="0" destOrd="0" presId="urn:microsoft.com/office/officeart/2005/8/layout/pyramid1"/>
    <dgm:cxn modelId="{AFB88436-C7C0-4147-8864-AB7670073E8A}" type="presOf" srcId="{1B5DF5A7-4C55-4C93-830C-3594A635F19D}" destId="{9688BFFB-1832-46CF-A1BA-22D13F910ADD}" srcOrd="0" destOrd="0" presId="urn:microsoft.com/office/officeart/2005/8/layout/pyramid1"/>
    <dgm:cxn modelId="{00A0305B-A527-4A3F-86E7-E16A82DB5E8E}" type="presOf" srcId="{20DDB6DF-F190-42E3-A128-6DD8DA510382}" destId="{61BDAE04-7B14-4F9B-8A04-93A2D86F71F3}" srcOrd="1" destOrd="0" presId="urn:microsoft.com/office/officeart/2005/8/layout/pyramid1"/>
    <dgm:cxn modelId="{4207B7FF-4593-4DE1-B335-FEAC79140BA9}" type="presOf" srcId="{FFE67977-9723-43D3-8138-E8F9CDF3EEBD}" destId="{914619EF-D35C-4D76-A27D-76015DE551BD}" srcOrd="1" destOrd="0" presId="urn:microsoft.com/office/officeart/2005/8/layout/pyramid1"/>
    <dgm:cxn modelId="{AAC7435B-D49B-4CBC-AA45-741235121BFC}" type="presOf" srcId="{2C3FEC75-1356-4E2B-9B4B-B40405672F0A}" destId="{24138F46-8C10-4BCE-B4A1-00A657518043}" srcOrd="0" destOrd="0" presId="urn:microsoft.com/office/officeart/2005/8/layout/pyramid1"/>
    <dgm:cxn modelId="{BA28DC57-4F83-41F6-81A7-9E369DCD12D0}" type="presOf" srcId="{2C3FEC75-1356-4E2B-9B4B-B40405672F0A}" destId="{0644D61C-765F-42BE-BDE5-D4FDA37E2EE1}" srcOrd="1" destOrd="0" presId="urn:microsoft.com/office/officeart/2005/8/layout/pyramid1"/>
    <dgm:cxn modelId="{2C1A355E-46D4-4865-8584-09189B15DE91}" srcId="{CE3B1651-29EE-4EBE-8B72-483430F8EAF3}" destId="{20DDB6DF-F190-42E3-A128-6DD8DA510382}" srcOrd="3" destOrd="0" parTransId="{384562D5-64AC-4E49-AA10-21F7A22CF9EB}" sibTransId="{3C96D1A9-816E-476D-86A9-3C318BAD40E6}"/>
    <dgm:cxn modelId="{2565F665-BB5B-44A3-BC9A-5A47F392B446}" type="presParOf" srcId="{F93C98D2-D263-42A5-8735-052B8E409FDF}" destId="{24478B30-9CB7-4309-A677-72A76EA4ADCE}" srcOrd="0" destOrd="0" presId="urn:microsoft.com/office/officeart/2005/8/layout/pyramid1"/>
    <dgm:cxn modelId="{6CB83AC9-2F5B-4610-8370-4B47C0BBF1B9}" type="presParOf" srcId="{24478B30-9CB7-4309-A677-72A76EA4ADCE}" destId="{9688BFFB-1832-46CF-A1BA-22D13F910ADD}" srcOrd="0" destOrd="0" presId="urn:microsoft.com/office/officeart/2005/8/layout/pyramid1"/>
    <dgm:cxn modelId="{B10B5586-DE97-4164-9AC0-E97264E07AE4}" type="presParOf" srcId="{24478B30-9CB7-4309-A677-72A76EA4ADCE}" destId="{F94388B6-98D2-4A67-B1F5-6F8C359339B6}" srcOrd="1" destOrd="0" presId="urn:microsoft.com/office/officeart/2005/8/layout/pyramid1"/>
    <dgm:cxn modelId="{937CC82A-D533-4291-84BB-08421BD9D421}" type="presParOf" srcId="{F93C98D2-D263-42A5-8735-052B8E409FDF}" destId="{895D9887-2EC8-4D1E-AB69-50D5933409BA}" srcOrd="1" destOrd="0" presId="urn:microsoft.com/office/officeart/2005/8/layout/pyramid1"/>
    <dgm:cxn modelId="{E892616C-1D99-4453-8EBC-07B0DF4C4C50}" type="presParOf" srcId="{895D9887-2EC8-4D1E-AB69-50D5933409BA}" destId="{820528C7-E1EE-44E5-94DD-3AE058FFFFCA}" srcOrd="0" destOrd="0" presId="urn:microsoft.com/office/officeart/2005/8/layout/pyramid1"/>
    <dgm:cxn modelId="{D26559FF-597C-4AE1-885E-B8E094C947B4}" type="presParOf" srcId="{895D9887-2EC8-4D1E-AB69-50D5933409BA}" destId="{914619EF-D35C-4D76-A27D-76015DE551BD}" srcOrd="1" destOrd="0" presId="urn:microsoft.com/office/officeart/2005/8/layout/pyramid1"/>
    <dgm:cxn modelId="{3219478F-CC3C-470B-A948-0681F899365C}" type="presParOf" srcId="{F93C98D2-D263-42A5-8735-052B8E409FDF}" destId="{0C35982D-DCD4-4F02-9284-53D2EEB2E985}" srcOrd="2" destOrd="0" presId="urn:microsoft.com/office/officeart/2005/8/layout/pyramid1"/>
    <dgm:cxn modelId="{903508FD-645E-4CFB-8681-897B8D3A53AE}" type="presParOf" srcId="{0C35982D-DCD4-4F02-9284-53D2EEB2E985}" destId="{49871D5C-6C72-4174-8B5E-E11EC595586A}" srcOrd="0" destOrd="0" presId="urn:microsoft.com/office/officeart/2005/8/layout/pyramid1"/>
    <dgm:cxn modelId="{A027C245-B5AC-47FD-8E3E-8BA9FA22343D}" type="presParOf" srcId="{0C35982D-DCD4-4F02-9284-53D2EEB2E985}" destId="{C03AB855-9A34-4BD6-8BB1-D25581FDC717}" srcOrd="1" destOrd="0" presId="urn:microsoft.com/office/officeart/2005/8/layout/pyramid1"/>
    <dgm:cxn modelId="{654FC20D-7C56-455F-AD7D-DDE842851A33}" type="presParOf" srcId="{F93C98D2-D263-42A5-8735-052B8E409FDF}" destId="{07852526-4F3E-4188-B36F-267A091251E4}" srcOrd="3" destOrd="0" presId="urn:microsoft.com/office/officeart/2005/8/layout/pyramid1"/>
    <dgm:cxn modelId="{B41C0BB1-55B5-4822-867A-F42B3880F08C}" type="presParOf" srcId="{07852526-4F3E-4188-B36F-267A091251E4}" destId="{03205F0C-7739-4439-B0A0-79560DF09F95}" srcOrd="0" destOrd="0" presId="urn:microsoft.com/office/officeart/2005/8/layout/pyramid1"/>
    <dgm:cxn modelId="{E6DA1476-F758-4209-B5CF-DB602504A3C1}" type="presParOf" srcId="{07852526-4F3E-4188-B36F-267A091251E4}" destId="{61BDAE04-7B14-4F9B-8A04-93A2D86F71F3}" srcOrd="1" destOrd="0" presId="urn:microsoft.com/office/officeart/2005/8/layout/pyramid1"/>
    <dgm:cxn modelId="{883019C1-D3ED-4B5E-86A2-F4A0A140F78A}" type="presParOf" srcId="{F93C98D2-D263-42A5-8735-052B8E409FDF}" destId="{48EEBB8D-7351-47A7-9A10-836E5F4ED60A}" srcOrd="4" destOrd="0" presId="urn:microsoft.com/office/officeart/2005/8/layout/pyramid1"/>
    <dgm:cxn modelId="{B90509C1-25ED-425D-B9AC-C5B06E55F319}" type="presParOf" srcId="{48EEBB8D-7351-47A7-9A10-836E5F4ED60A}" destId="{F6772511-E473-47C3-9FFB-FBBC400F4446}" srcOrd="0" destOrd="0" presId="urn:microsoft.com/office/officeart/2005/8/layout/pyramid1"/>
    <dgm:cxn modelId="{A6EA8E80-82CA-4977-A4FB-7842A6224537}" type="presParOf" srcId="{48EEBB8D-7351-47A7-9A10-836E5F4ED60A}" destId="{A23CEE8B-6C3A-4486-9B57-83E56898429E}" srcOrd="1" destOrd="0" presId="urn:microsoft.com/office/officeart/2005/8/layout/pyramid1"/>
    <dgm:cxn modelId="{8268C4F1-5699-4737-A588-59E66BDE1722}" type="presParOf" srcId="{F93C98D2-D263-42A5-8735-052B8E409FDF}" destId="{635A74A0-E7CB-4427-8A0F-B1B920E2B372}" srcOrd="5" destOrd="0" presId="urn:microsoft.com/office/officeart/2005/8/layout/pyramid1"/>
    <dgm:cxn modelId="{AC1369C5-36BC-4EAA-BD8B-E79139D5CB3E}" type="presParOf" srcId="{635A74A0-E7CB-4427-8A0F-B1B920E2B372}" destId="{24138F46-8C10-4BCE-B4A1-00A657518043}" srcOrd="0" destOrd="0" presId="urn:microsoft.com/office/officeart/2005/8/layout/pyramid1"/>
    <dgm:cxn modelId="{55ABA65C-0A50-4E45-9E1B-20A0B1E65983}" type="presParOf" srcId="{635A74A0-E7CB-4427-8A0F-B1B920E2B372}" destId="{0644D61C-765F-42BE-BDE5-D4FDA37E2EE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94207-191F-4A1C-807C-0C14A8924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7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266632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chemeClr val="accent2"/>
                </a:solidFill>
                <a:latin typeface="Comic Sans MS" pitchFamily="66" charset="0"/>
              </a:rPr>
              <a:t>Evaluarea in urma primei intalniri</a:t>
            </a:r>
            <a:endParaRPr lang="en-US" sz="4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://www.cugetliber.ro/imagini/mari/bancuri1312141862-13656277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4191000"/>
            <a:ext cx="3619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05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pPr eaLnBrk="1" hangingPunct="1"/>
            <a:r>
              <a:rPr lang="ro-RO" b="1" dirty="0" smtClean="0">
                <a:solidFill>
                  <a:schemeClr val="accent2"/>
                </a:solidFill>
              </a:rPr>
              <a:t>AUTOCUNOAŞTEREA –</a:t>
            </a:r>
            <a:br>
              <a:rPr lang="ro-RO" b="1" dirty="0" smtClean="0">
                <a:solidFill>
                  <a:schemeClr val="accent2"/>
                </a:solidFill>
              </a:rPr>
            </a:br>
            <a:r>
              <a:rPr lang="ro-RO" b="1" dirty="0" smtClean="0">
                <a:solidFill>
                  <a:schemeClr val="accent2"/>
                </a:solidFill>
              </a:rPr>
              <a:t>concluzii: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 anchor="ctr"/>
          <a:lstStyle/>
          <a:p>
            <a:pPr lvl="1" eaLnBrk="1" hangingPunct="1"/>
            <a:r>
              <a:rPr lang="ro-RO" dirty="0" smtClean="0">
                <a:solidFill>
                  <a:schemeClr val="accent2"/>
                </a:solidFill>
              </a:rPr>
              <a:t>Marcată de subiectivism</a:t>
            </a:r>
          </a:p>
          <a:p>
            <a:pPr lvl="1" eaLnBrk="1" hangingPunct="1"/>
            <a:r>
              <a:rPr lang="ro-RO" dirty="0" smtClean="0">
                <a:solidFill>
                  <a:schemeClr val="accent2"/>
                </a:solidFill>
              </a:rPr>
              <a:t>Proces de maturitate</a:t>
            </a:r>
          </a:p>
          <a:p>
            <a:pPr lvl="1" eaLnBrk="1" hangingPunct="1"/>
            <a:r>
              <a:rPr lang="ro-RO" dirty="0" smtClean="0">
                <a:solidFill>
                  <a:schemeClr val="accent2"/>
                </a:solidFill>
              </a:rPr>
              <a:t>Se învaţă (rol important al </a:t>
            </a:r>
            <a:r>
              <a:rPr lang="it-IT" dirty="0" smtClean="0">
                <a:solidFill>
                  <a:schemeClr val="accent2"/>
                </a:solidFill>
              </a:rPr>
              <a:t>familiei</a:t>
            </a:r>
            <a:r>
              <a:rPr lang="ro-RO" dirty="0" smtClean="0">
                <a:solidFill>
                  <a:schemeClr val="accent2"/>
                </a:solidFill>
              </a:rPr>
              <a:t>)</a:t>
            </a:r>
          </a:p>
          <a:p>
            <a:pPr lvl="1" eaLnBrk="1" hangingPunct="1"/>
            <a:r>
              <a:rPr lang="ro-RO" dirty="0" smtClean="0">
                <a:solidFill>
                  <a:schemeClr val="accent2"/>
                </a:solidFill>
              </a:rPr>
              <a:t>Factorul esenţial în reuşita personală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z="4000" b="1" dirty="0" smtClean="0">
                <a:solidFill>
                  <a:schemeClr val="accent2"/>
                </a:solidFill>
              </a:rPr>
              <a:t>METODE (CĂI) DE AUTOCUNOAŞTERE</a:t>
            </a:r>
            <a:endParaRPr lang="en-US" sz="4000" b="1" dirty="0" smtClean="0">
              <a:solidFill>
                <a:schemeClr val="accent2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8686800" cy="4752975"/>
          </a:xfrm>
        </p:spPr>
        <p:txBody>
          <a:bodyPr anchor="b"/>
          <a:lstStyle/>
          <a:p>
            <a:pPr eaLnBrk="1" hangingPunct="1"/>
            <a:r>
              <a:rPr lang="ro-RO" dirty="0" smtClean="0">
                <a:solidFill>
                  <a:schemeClr val="accent2"/>
                </a:solidFill>
              </a:rPr>
              <a:t>Interne: </a:t>
            </a:r>
          </a:p>
          <a:p>
            <a:pPr lvl="1" eaLnBrk="1" hangingPunct="1"/>
            <a:r>
              <a:rPr lang="ro-RO" sz="2400" dirty="0" smtClean="0">
                <a:solidFill>
                  <a:schemeClr val="accent2"/>
                </a:solidFill>
              </a:rPr>
              <a:t>Observarea propriilor gânduri, emoţii, comportamente</a:t>
            </a:r>
          </a:p>
          <a:p>
            <a:pPr lvl="1" eaLnBrk="1" hangingPunct="1"/>
            <a:r>
              <a:rPr lang="ro-RO" sz="2400" dirty="0" smtClean="0">
                <a:solidFill>
                  <a:schemeClr val="accent2"/>
                </a:solidFill>
              </a:rPr>
              <a:t>Analiza retrospectivă a traiectului de viaţă</a:t>
            </a:r>
          </a:p>
          <a:p>
            <a:pPr lvl="1" eaLnBrk="1" hangingPunct="1"/>
            <a:r>
              <a:rPr lang="ro-RO" sz="2400" dirty="0" smtClean="0">
                <a:solidFill>
                  <a:schemeClr val="accent2"/>
                </a:solidFill>
              </a:rPr>
              <a:t>Estimarea resurselor individuale şi sociale</a:t>
            </a:r>
          </a:p>
          <a:p>
            <a:pPr lvl="1" eaLnBrk="1" hangingPunct="1"/>
            <a:r>
              <a:rPr lang="ro-RO" sz="2400" dirty="0" smtClean="0">
                <a:solidFill>
                  <a:schemeClr val="accent2"/>
                </a:solidFill>
              </a:rPr>
              <a:t>Identificarea intereselor şi a priorităţilor</a:t>
            </a:r>
          </a:p>
          <a:p>
            <a:pPr lvl="1" eaLnBrk="1" hangingPunct="1"/>
            <a:r>
              <a:rPr lang="ro-RO" sz="2400" dirty="0" smtClean="0">
                <a:solidFill>
                  <a:schemeClr val="accent2"/>
                </a:solidFill>
              </a:rPr>
              <a:t>Analiza valorilor personale, a aspiraţiilor, scopurilor, etc.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endParaRPr lang="ro-RO" sz="24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ro-RO" dirty="0" smtClean="0">
                <a:solidFill>
                  <a:schemeClr val="accent2"/>
                </a:solidFill>
              </a:rPr>
              <a:t>Externe (comunicarea interpersonală):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ro-RO" dirty="0" smtClean="0">
                <a:solidFill>
                  <a:schemeClr val="accent2"/>
                </a:solidFill>
              </a:rPr>
              <a:t>Informaţii primite de la ceilalţi</a:t>
            </a:r>
            <a:r>
              <a:rPr lang="en-US" dirty="0" smtClean="0">
                <a:solidFill>
                  <a:schemeClr val="accent2"/>
                </a:solidFill>
              </a:rPr>
              <a:t> – f</a:t>
            </a:r>
            <a:r>
              <a:rPr lang="ro-RO" dirty="0" smtClean="0">
                <a:solidFill>
                  <a:schemeClr val="accent2"/>
                </a:solidFill>
              </a:rPr>
              <a:t>amilie</a:t>
            </a:r>
            <a:r>
              <a:rPr lang="en-US" dirty="0" smtClean="0">
                <a:solidFill>
                  <a:schemeClr val="accent2"/>
                </a:solidFill>
              </a:rPr>
              <a:t>, g</a:t>
            </a:r>
            <a:r>
              <a:rPr lang="ro-RO" dirty="0" smtClean="0">
                <a:solidFill>
                  <a:schemeClr val="accent2"/>
                </a:solidFill>
              </a:rPr>
              <a:t>rup de prieteni</a:t>
            </a:r>
            <a:r>
              <a:rPr lang="en-US" dirty="0" smtClean="0">
                <a:solidFill>
                  <a:schemeClr val="accent2"/>
                </a:solidFill>
              </a:rPr>
              <a:t>, c</a:t>
            </a:r>
            <a:r>
              <a:rPr lang="ro-RO" dirty="0" smtClean="0">
                <a:solidFill>
                  <a:schemeClr val="accent2"/>
                </a:solidFill>
              </a:rPr>
              <a:t>olegi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vecini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8335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48713" cy="1714500"/>
          </a:xfrm>
        </p:spPr>
        <p:txBody>
          <a:bodyPr/>
          <a:lstStyle/>
          <a:p>
            <a:pPr eaLnBrk="1" hangingPunct="1"/>
            <a:r>
              <a:rPr lang="ro-RO" sz="4000" b="1" dirty="0" smtClean="0">
                <a:solidFill>
                  <a:schemeClr val="accent2"/>
                </a:solidFill>
              </a:rPr>
              <a:t>EXERCIŢII DE </a:t>
            </a:r>
            <a:r>
              <a:rPr lang="en-US" sz="4000" b="1" dirty="0" smtClean="0">
                <a:solidFill>
                  <a:schemeClr val="accent2"/>
                </a:solidFill>
              </a:rPr>
              <a:t>A</a:t>
            </a:r>
            <a:r>
              <a:rPr lang="ro-RO" sz="4000" b="1" dirty="0" smtClean="0">
                <a:solidFill>
                  <a:schemeClr val="accent2"/>
                </a:solidFill>
              </a:rPr>
              <a:t>UTOCUNOAŞTERE</a:t>
            </a:r>
            <a:r>
              <a:rPr lang="en-US" sz="4000" b="1" dirty="0" smtClean="0">
                <a:solidFill>
                  <a:schemeClr val="accent2"/>
                </a:solidFill>
              </a:rPr>
              <a:t> ŞI AUTOAPRECIERE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525962"/>
          </a:xfrm>
        </p:spPr>
        <p:txBody>
          <a:bodyPr/>
          <a:lstStyle/>
          <a:p>
            <a:pPr eaLnBrk="1" hangingPunct="1"/>
            <a:r>
              <a:rPr lang="ro-RO" dirty="0" smtClean="0">
                <a:solidFill>
                  <a:schemeClr val="accent2"/>
                </a:solidFill>
              </a:rPr>
              <a:t>Steaua respectului de sine</a:t>
            </a:r>
          </a:p>
          <a:p>
            <a:pPr eaLnBrk="1" hangingPunct="1"/>
            <a:r>
              <a:rPr lang="ro-RO" dirty="0" smtClean="0">
                <a:solidFill>
                  <a:schemeClr val="accent2"/>
                </a:solidFill>
              </a:rPr>
              <a:t>Analiza SWOT </a:t>
            </a:r>
          </a:p>
          <a:p>
            <a:pPr eaLnBrk="1" hangingPunct="1"/>
            <a:r>
              <a:rPr lang="ro-RO" dirty="0" smtClean="0">
                <a:solidFill>
                  <a:schemeClr val="accent2"/>
                </a:solidFill>
              </a:rPr>
              <a:t>Fereastra lui Johari (explică relaţia dintre autocunoaştere şi intercunoaştere)</a:t>
            </a:r>
          </a:p>
          <a:p>
            <a:pPr eaLnBrk="1" hangingPunct="1"/>
            <a:r>
              <a:rPr lang="ro-RO" dirty="0" smtClean="0">
                <a:solidFill>
                  <a:schemeClr val="accent2"/>
                </a:solidFill>
              </a:rPr>
              <a:t>Piramida </a:t>
            </a:r>
          </a:p>
          <a:p>
            <a:pPr eaLnBrk="1" hangingPunct="1"/>
            <a:r>
              <a:rPr lang="ro-RO" dirty="0" smtClean="0">
                <a:solidFill>
                  <a:schemeClr val="accent2"/>
                </a:solidFill>
              </a:rPr>
              <a:t>Ierarhizarea </a:t>
            </a:r>
            <a:r>
              <a:rPr lang="ro-RO" dirty="0" smtClean="0">
                <a:solidFill>
                  <a:schemeClr val="accent2"/>
                </a:solidFill>
              </a:rPr>
              <a:t>valorilor</a:t>
            </a:r>
            <a:endParaRPr lang="ro-RO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o-RO" sz="4000" b="1" dirty="0" smtClean="0">
                <a:solidFill>
                  <a:schemeClr val="accent4"/>
                </a:solidFill>
              </a:rPr>
              <a:t>ANALIZA SWOT –</a:t>
            </a:r>
            <a:r>
              <a:rPr lang="en-US" sz="4000" b="1" dirty="0" smtClean="0">
                <a:solidFill>
                  <a:schemeClr val="accent4"/>
                </a:solidFill>
              </a:rPr>
              <a:t/>
            </a:r>
            <a:br>
              <a:rPr lang="en-US" sz="4000" b="1" dirty="0" smtClean="0">
                <a:solidFill>
                  <a:schemeClr val="accent4"/>
                </a:solidFill>
              </a:rPr>
            </a:br>
            <a:r>
              <a:rPr lang="ro-RO" sz="4000" b="1" dirty="0" smtClean="0">
                <a:solidFill>
                  <a:schemeClr val="accent4"/>
                </a:solidFill>
              </a:rPr>
              <a:t> identificarea</a:t>
            </a:r>
            <a:r>
              <a:rPr lang="en-US" sz="4000" b="1" dirty="0" smtClean="0">
                <a:solidFill>
                  <a:schemeClr val="accent4"/>
                </a:solidFill>
              </a:rPr>
              <a:t> de</a:t>
            </a:r>
            <a:r>
              <a:rPr lang="ro-RO" sz="4000" b="1" dirty="0" smtClean="0">
                <a:solidFill>
                  <a:schemeClr val="accent4"/>
                </a:solidFill>
              </a:rPr>
              <a:t>:</a:t>
            </a:r>
            <a:endParaRPr lang="en-US" sz="4000" b="1" dirty="0" smtClean="0">
              <a:solidFill>
                <a:schemeClr val="accent4"/>
              </a:solidFill>
            </a:endParaRPr>
          </a:p>
        </p:txBody>
      </p:sp>
      <p:graphicFrame>
        <p:nvGraphicFramePr>
          <p:cNvPr id="21519" name="Group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655020"/>
              </p:ext>
            </p:extLst>
          </p:nvPr>
        </p:nvGraphicFramePr>
        <p:xfrm>
          <a:off x="539750" y="1700213"/>
          <a:ext cx="7993063" cy="4608512"/>
        </p:xfrm>
        <a:graphic>
          <a:graphicData uri="http://schemas.openxmlformats.org/drawingml/2006/table">
            <a:tbl>
              <a:tblPr/>
              <a:tblGrid>
                <a:gridCol w="3997325"/>
                <a:gridCol w="3995738"/>
              </a:tblGrid>
              <a:tr h="2305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Puncte tari (strenghts)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vesel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(ă)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Am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simţul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umorului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Am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aptitudini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pentru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desen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muzică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, sport, etc.)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Învăţ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repede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şi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cu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uşurinţă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Puncte slabe (weaknesses)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Renunţ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uşor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iritabil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(ă)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comunicativ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(ă),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Oportunităţi (opportunities)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Prietenii mă ajută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Familia mă susţine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Merg la o şcoală bună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Am acces la multe informaţii 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Ameninţări (threats)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Probleme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familiale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Distanţă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mare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faţă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şcoală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Stare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sănătate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precară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Probleme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financiare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0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80645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M</a:t>
            </a:r>
            <a:r>
              <a:rPr lang="ro-RO" b="1" dirty="0" smtClean="0">
                <a:solidFill>
                  <a:schemeClr val="accent2"/>
                </a:solidFill>
              </a:rPr>
              <a:t>ODALITĂŢI DE</a:t>
            </a:r>
            <a:r>
              <a:rPr lang="en-US" b="1" dirty="0" smtClean="0">
                <a:solidFill>
                  <a:schemeClr val="accent2"/>
                </a:solidFill>
              </a:rPr>
              <a:t> APLICARE</a:t>
            </a:r>
            <a:endParaRPr lang="ro-RO" b="1" dirty="0" smtClean="0">
              <a:solidFill>
                <a:schemeClr val="accent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497888" cy="4813300"/>
          </a:xfrm>
        </p:spPr>
        <p:txBody>
          <a:bodyPr anchor="ctr"/>
          <a:lstStyle/>
          <a:p>
            <a:pPr algn="just" eaLnBrk="1" hangingPunct="1"/>
            <a:r>
              <a:rPr lang="ro-RO" sz="2800" b="1" dirty="0" smtClean="0">
                <a:solidFill>
                  <a:schemeClr val="accent2"/>
                </a:solidFill>
              </a:rPr>
              <a:t>Se poate aplica individual şi discuta apoi cîteva exemple sau urmări statistic la care dintre </a:t>
            </a:r>
            <a:r>
              <a:rPr lang="it-IT" sz="2800" b="1" dirty="0" smtClean="0">
                <a:solidFill>
                  <a:schemeClr val="accent2"/>
                </a:solidFill>
              </a:rPr>
              <a:t>persoane</a:t>
            </a:r>
            <a:r>
              <a:rPr lang="ro-RO" sz="2800" b="1" dirty="0" smtClean="0">
                <a:solidFill>
                  <a:schemeClr val="accent2"/>
                </a:solidFill>
              </a:rPr>
              <a:t> au apărut anumite elemente (comune)</a:t>
            </a:r>
            <a:endParaRPr lang="it-IT" sz="2800" b="1" dirty="0" smtClean="0">
              <a:solidFill>
                <a:schemeClr val="accent2"/>
              </a:solidFill>
            </a:endParaRPr>
          </a:p>
          <a:p>
            <a:pPr algn="just" eaLnBrk="1" hangingPunct="1"/>
            <a:endParaRPr lang="ro-RO" sz="2800" b="1" dirty="0" smtClean="0">
              <a:solidFill>
                <a:schemeClr val="accent2"/>
              </a:solidFill>
            </a:endParaRPr>
          </a:p>
          <a:p>
            <a:pPr algn="just" eaLnBrk="1" hangingPunct="1"/>
            <a:r>
              <a:rPr lang="ro-RO" sz="2800" b="1" dirty="0" smtClean="0">
                <a:solidFill>
                  <a:schemeClr val="accent2"/>
                </a:solidFill>
              </a:rPr>
              <a:t>Se poate analiza o problemă </a:t>
            </a:r>
            <a:r>
              <a:rPr lang="it-IT" sz="2800" b="1" dirty="0" smtClean="0">
                <a:solidFill>
                  <a:schemeClr val="accent2"/>
                </a:solidFill>
              </a:rPr>
              <a:t>anume</a:t>
            </a:r>
            <a:r>
              <a:rPr lang="ro-RO" sz="2800" b="1" dirty="0" smtClean="0">
                <a:solidFill>
                  <a:schemeClr val="accent2"/>
                </a:solidFill>
              </a:rPr>
              <a:t>, o situaţie </a:t>
            </a:r>
            <a:r>
              <a:rPr lang="it-IT" sz="2800" b="1" dirty="0" smtClean="0">
                <a:solidFill>
                  <a:schemeClr val="accent2"/>
                </a:solidFill>
              </a:rPr>
              <a:t>anume </a:t>
            </a:r>
            <a:r>
              <a:rPr lang="ro-RO" sz="2800" b="1" dirty="0" smtClean="0">
                <a:solidFill>
                  <a:schemeClr val="accent2"/>
                </a:solidFill>
              </a:rPr>
              <a:t>(nu numai legată de autocunoaştere !)</a:t>
            </a:r>
            <a:r>
              <a:rPr lang="it-IT" sz="2800" b="1" dirty="0" smtClean="0">
                <a:solidFill>
                  <a:schemeClr val="accent2"/>
                </a:solidFill>
              </a:rPr>
              <a:t>.</a:t>
            </a:r>
            <a:endParaRPr lang="ro-RO" sz="28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7777162" cy="1143000"/>
          </a:xfrm>
        </p:spPr>
        <p:txBody>
          <a:bodyPr/>
          <a:lstStyle/>
          <a:p>
            <a:pPr eaLnBrk="1" hangingPunct="1"/>
            <a:r>
              <a:rPr lang="ro-RO" b="1" dirty="0" smtClean="0">
                <a:solidFill>
                  <a:schemeClr val="accent4"/>
                </a:solidFill>
              </a:rPr>
              <a:t>FEREASTRA LUI JOHARI</a:t>
            </a:r>
            <a:endParaRPr lang="en-US" b="1" dirty="0" smtClean="0">
              <a:solidFill>
                <a:schemeClr val="accent4"/>
              </a:solidFill>
            </a:endParaRPr>
          </a:p>
        </p:txBody>
      </p:sp>
      <p:graphicFrame>
        <p:nvGraphicFramePr>
          <p:cNvPr id="23581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751882"/>
              </p:ext>
            </p:extLst>
          </p:nvPr>
        </p:nvGraphicFramePr>
        <p:xfrm>
          <a:off x="611188" y="1676400"/>
          <a:ext cx="7488237" cy="4560888"/>
        </p:xfrm>
        <a:graphic>
          <a:graphicData uri="http://schemas.openxmlformats.org/drawingml/2006/table">
            <a:tbl>
              <a:tblPr/>
              <a:tblGrid>
                <a:gridCol w="2495550"/>
                <a:gridCol w="2497137"/>
                <a:gridCol w="2495550"/>
              </a:tblGrid>
              <a:tr h="141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Informaţii pe care le ştiu despre mine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Informaţii pe care nu le am despre mine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Informaţii accesibile altora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I. Deschis către mine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II. Închis către mine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Informaţii inaccesibile altora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III. Închis către alţii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IV. Blocat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1" name="Line 25"/>
          <p:cNvSpPr>
            <a:spLocks noChangeShapeType="1"/>
          </p:cNvSpPr>
          <p:nvPr/>
        </p:nvSpPr>
        <p:spPr bwMode="auto">
          <a:xfrm>
            <a:off x="7019925" y="3573463"/>
            <a:ext cx="0" cy="19431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6"/>
          <p:cNvSpPr>
            <a:spLocks noChangeShapeType="1"/>
          </p:cNvSpPr>
          <p:nvPr/>
        </p:nvSpPr>
        <p:spPr bwMode="auto">
          <a:xfrm>
            <a:off x="4067175" y="5516563"/>
            <a:ext cx="29527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868863"/>
            <a:ext cx="8785225" cy="18002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o-RO" sz="1800" b="1" dirty="0" smtClean="0"/>
              <a:t>		CONFESIUNILE DESPRE SINE (AUTODEZVĂLUIRI)</a:t>
            </a:r>
            <a:endParaRPr lang="ro-RO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ro-RO" sz="1800" dirty="0" smtClean="0"/>
              <a:t>Apariţia lor în cele mai multe cazuri în grup restrâns – nu se recomandă apelul la dezvăluiri personale în grup mare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sz="1800" dirty="0" smtClean="0"/>
              <a:t>Apar în contextul unor relaţii interpersonale pozitive (chiar dacă mesajul lor poate fi negativ)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sz="1800" dirty="0" smtClean="0"/>
              <a:t>Apar de obicei în timp, odată cu maturizarea relaţiilor şi cu apariţia sentimentului de siguranţă şi acceptare.</a:t>
            </a:r>
          </a:p>
          <a:p>
            <a:pPr algn="just" eaLnBrk="1" hangingPunct="1">
              <a:lnSpc>
                <a:spcPct val="80000"/>
              </a:lnSpc>
            </a:pPr>
            <a:endParaRPr lang="ro-RO" sz="1800" dirty="0" smtClean="0"/>
          </a:p>
        </p:txBody>
      </p:sp>
      <p:graphicFrame>
        <p:nvGraphicFramePr>
          <p:cNvPr id="25645" name="Group 4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8074983"/>
              </p:ext>
            </p:extLst>
          </p:nvPr>
        </p:nvGraphicFramePr>
        <p:xfrm>
          <a:off x="250825" y="260350"/>
          <a:ext cx="8642350" cy="4511675"/>
        </p:xfrm>
        <a:graphic>
          <a:graphicData uri="http://schemas.openxmlformats.org/drawingml/2006/table">
            <a:tbl>
              <a:tblPr/>
              <a:tblGrid>
                <a:gridCol w="4176713"/>
                <a:gridCol w="4465637"/>
              </a:tblGrid>
              <a:tr h="2408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Stilul 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(SPAŢIUL DESCHIS)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Deschis la autodezvăluiri, dar şi la primirea de feed-back din partea celorlalţi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Încredere în opinia celorlalţi şi în opinia personală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Bun comunicator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Stilul II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(SPAŢIUL ORB)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Deschis la primirea feed-back-ului din partea celorlalţi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Reţinut în auto-dezvăluiri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 are încredere în ceilalţi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Stilul III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(SPAŢIUL ASCUNS)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Deschis la autodezvăluiri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 încurajează feed-back-ul din partea celorlalţi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 are încredere în ceilalţi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Stilul IV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(SPAŢIUL NECUNOSCUT)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Necomunicativ şi distant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 este receptiv la feed-back-ul celorlalţi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 este interesat nici în auto-dezvăluiri către ceilalţi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2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Freeform 15"/>
          <p:cNvSpPr>
            <a:spLocks/>
          </p:cNvSpPr>
          <p:nvPr/>
        </p:nvSpPr>
        <p:spPr bwMode="auto">
          <a:xfrm>
            <a:off x="468313" y="981075"/>
            <a:ext cx="5430837" cy="5472113"/>
          </a:xfrm>
          <a:custGeom>
            <a:avLst/>
            <a:gdLst>
              <a:gd name="T0" fmla="*/ 2147483647 w 3154"/>
              <a:gd name="T1" fmla="*/ 2147483647 h 3339"/>
              <a:gd name="T2" fmla="*/ 2147483647 w 3154"/>
              <a:gd name="T3" fmla="*/ 2147483647 h 3339"/>
              <a:gd name="T4" fmla="*/ 2147483647 w 3154"/>
              <a:gd name="T5" fmla="*/ 2147483647 h 3339"/>
              <a:gd name="T6" fmla="*/ 2147483647 w 3154"/>
              <a:gd name="T7" fmla="*/ 2147483647 h 3339"/>
              <a:gd name="T8" fmla="*/ 2147483647 w 3154"/>
              <a:gd name="T9" fmla="*/ 2147483647 h 3339"/>
              <a:gd name="T10" fmla="*/ 2147483647 w 3154"/>
              <a:gd name="T11" fmla="*/ 2147483647 h 3339"/>
              <a:gd name="T12" fmla="*/ 2147483647 w 3154"/>
              <a:gd name="T13" fmla="*/ 2147483647 h 3339"/>
              <a:gd name="T14" fmla="*/ 2147483647 w 3154"/>
              <a:gd name="T15" fmla="*/ 2147483647 h 3339"/>
              <a:gd name="T16" fmla="*/ 2147483647 w 3154"/>
              <a:gd name="T17" fmla="*/ 2147483647 h 3339"/>
              <a:gd name="T18" fmla="*/ 2147483647 w 3154"/>
              <a:gd name="T19" fmla="*/ 2147483647 h 3339"/>
              <a:gd name="T20" fmla="*/ 2147483647 w 3154"/>
              <a:gd name="T21" fmla="*/ 2147483647 h 3339"/>
              <a:gd name="T22" fmla="*/ 2147483647 w 3154"/>
              <a:gd name="T23" fmla="*/ 2147483647 h 3339"/>
              <a:gd name="T24" fmla="*/ 2147483647 w 3154"/>
              <a:gd name="T25" fmla="*/ 2147483647 h 3339"/>
              <a:gd name="T26" fmla="*/ 2147483647 w 3154"/>
              <a:gd name="T27" fmla="*/ 2147483647 h 3339"/>
              <a:gd name="T28" fmla="*/ 2147483647 w 3154"/>
              <a:gd name="T29" fmla="*/ 2147483647 h 3339"/>
              <a:gd name="T30" fmla="*/ 2147483647 w 3154"/>
              <a:gd name="T31" fmla="*/ 2147483647 h 3339"/>
              <a:gd name="T32" fmla="*/ 2147483647 w 3154"/>
              <a:gd name="T33" fmla="*/ 2147483647 h 3339"/>
              <a:gd name="T34" fmla="*/ 2147483647 w 3154"/>
              <a:gd name="T35" fmla="*/ 2147483647 h 3339"/>
              <a:gd name="T36" fmla="*/ 2147483647 w 3154"/>
              <a:gd name="T37" fmla="*/ 2147483647 h 3339"/>
              <a:gd name="T38" fmla="*/ 2147483647 w 3154"/>
              <a:gd name="T39" fmla="*/ 2147483647 h 3339"/>
              <a:gd name="T40" fmla="*/ 2147483647 w 3154"/>
              <a:gd name="T41" fmla="*/ 2147483647 h 3339"/>
              <a:gd name="T42" fmla="*/ 2147483647 w 3154"/>
              <a:gd name="T43" fmla="*/ 2147483647 h 3339"/>
              <a:gd name="T44" fmla="*/ 2147483647 w 3154"/>
              <a:gd name="T45" fmla="*/ 2147483647 h 3339"/>
              <a:gd name="T46" fmla="*/ 2147483647 w 3154"/>
              <a:gd name="T47" fmla="*/ 2147483647 h 3339"/>
              <a:gd name="T48" fmla="*/ 2147483647 w 3154"/>
              <a:gd name="T49" fmla="*/ 2147483647 h 3339"/>
              <a:gd name="T50" fmla="*/ 2147483647 w 3154"/>
              <a:gd name="T51" fmla="*/ 2147483647 h 3339"/>
              <a:gd name="T52" fmla="*/ 2147483647 w 3154"/>
              <a:gd name="T53" fmla="*/ 2147483647 h 3339"/>
              <a:gd name="T54" fmla="*/ 2147483647 w 3154"/>
              <a:gd name="T55" fmla="*/ 2147483647 h 3339"/>
              <a:gd name="T56" fmla="*/ 2147483647 w 3154"/>
              <a:gd name="T57" fmla="*/ 2147483647 h 3339"/>
              <a:gd name="T58" fmla="*/ 2147483647 w 3154"/>
              <a:gd name="T59" fmla="*/ 2147483647 h 3339"/>
              <a:gd name="T60" fmla="*/ 2147483647 w 3154"/>
              <a:gd name="T61" fmla="*/ 2147483647 h 3339"/>
              <a:gd name="T62" fmla="*/ 2147483647 w 3154"/>
              <a:gd name="T63" fmla="*/ 2147483647 h 3339"/>
              <a:gd name="T64" fmla="*/ 2147483647 w 3154"/>
              <a:gd name="T65" fmla="*/ 2147483647 h 3339"/>
              <a:gd name="T66" fmla="*/ 2147483647 w 3154"/>
              <a:gd name="T67" fmla="*/ 2147483647 h 3339"/>
              <a:gd name="T68" fmla="*/ 2147483647 w 3154"/>
              <a:gd name="T69" fmla="*/ 2147483647 h 3339"/>
              <a:gd name="T70" fmla="*/ 2147483647 w 3154"/>
              <a:gd name="T71" fmla="*/ 2147483647 h 3339"/>
              <a:gd name="T72" fmla="*/ 2147483647 w 3154"/>
              <a:gd name="T73" fmla="*/ 2147483647 h 3339"/>
              <a:gd name="T74" fmla="*/ 2147483647 w 3154"/>
              <a:gd name="T75" fmla="*/ 2147483647 h 3339"/>
              <a:gd name="T76" fmla="*/ 2147483647 w 3154"/>
              <a:gd name="T77" fmla="*/ 2147483647 h 3339"/>
              <a:gd name="T78" fmla="*/ 2147483647 w 3154"/>
              <a:gd name="T79" fmla="*/ 2147483647 h 3339"/>
              <a:gd name="T80" fmla="*/ 2147483647 w 3154"/>
              <a:gd name="T81" fmla="*/ 2147483647 h 3339"/>
              <a:gd name="T82" fmla="*/ 2147483647 w 3154"/>
              <a:gd name="T83" fmla="*/ 2147483647 h 3339"/>
              <a:gd name="T84" fmla="*/ 2147483647 w 3154"/>
              <a:gd name="T85" fmla="*/ 2147483647 h 3339"/>
              <a:gd name="T86" fmla="*/ 2147483647 w 3154"/>
              <a:gd name="T87" fmla="*/ 2147483647 h 3339"/>
              <a:gd name="T88" fmla="*/ 2147483647 w 3154"/>
              <a:gd name="T89" fmla="*/ 2147483647 h 3339"/>
              <a:gd name="T90" fmla="*/ 2147483647 w 3154"/>
              <a:gd name="T91" fmla="*/ 2147483647 h 3339"/>
              <a:gd name="T92" fmla="*/ 2147483647 w 3154"/>
              <a:gd name="T93" fmla="*/ 2147483647 h 3339"/>
              <a:gd name="T94" fmla="*/ 2147483647 w 3154"/>
              <a:gd name="T95" fmla="*/ 2147483647 h 3339"/>
              <a:gd name="T96" fmla="*/ 2147483647 w 3154"/>
              <a:gd name="T97" fmla="*/ 2147483647 h 3339"/>
              <a:gd name="T98" fmla="*/ 2147483647 w 3154"/>
              <a:gd name="T99" fmla="*/ 2147483647 h 3339"/>
              <a:gd name="T100" fmla="*/ 2147483647 w 3154"/>
              <a:gd name="T101" fmla="*/ 2147483647 h 3339"/>
              <a:gd name="T102" fmla="*/ 2147483647 w 3154"/>
              <a:gd name="T103" fmla="*/ 2147483647 h 3339"/>
              <a:gd name="T104" fmla="*/ 2147483647 w 3154"/>
              <a:gd name="T105" fmla="*/ 2147483647 h 3339"/>
              <a:gd name="T106" fmla="*/ 2147483647 w 3154"/>
              <a:gd name="T107" fmla="*/ 2147483647 h 3339"/>
              <a:gd name="T108" fmla="*/ 2147483647 w 3154"/>
              <a:gd name="T109" fmla="*/ 2147483647 h 3339"/>
              <a:gd name="T110" fmla="*/ 2147483647 w 3154"/>
              <a:gd name="T111" fmla="*/ 2147483647 h 3339"/>
              <a:gd name="T112" fmla="*/ 2147483647 w 3154"/>
              <a:gd name="T113" fmla="*/ 2147483647 h 3339"/>
              <a:gd name="T114" fmla="*/ 2147483647 w 3154"/>
              <a:gd name="T115" fmla="*/ 2147483647 h 3339"/>
              <a:gd name="T116" fmla="*/ 2147483647 w 3154"/>
              <a:gd name="T117" fmla="*/ 2147483647 h 333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154"/>
              <a:gd name="T178" fmla="*/ 0 h 3339"/>
              <a:gd name="T179" fmla="*/ 3154 w 3154"/>
              <a:gd name="T180" fmla="*/ 3339 h 333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154" h="3339">
                <a:moveTo>
                  <a:pt x="49" y="34"/>
                </a:moveTo>
                <a:cubicBezTo>
                  <a:pt x="175" y="0"/>
                  <a:pt x="312" y="30"/>
                  <a:pt x="441" y="42"/>
                </a:cubicBezTo>
                <a:cubicBezTo>
                  <a:pt x="677" y="127"/>
                  <a:pt x="1046" y="55"/>
                  <a:pt x="1326" y="67"/>
                </a:cubicBezTo>
                <a:cubicBezTo>
                  <a:pt x="1583" y="45"/>
                  <a:pt x="1745" y="55"/>
                  <a:pt x="2052" y="59"/>
                </a:cubicBezTo>
                <a:cubicBezTo>
                  <a:pt x="2117" y="68"/>
                  <a:pt x="2179" y="83"/>
                  <a:pt x="2244" y="92"/>
                </a:cubicBezTo>
                <a:cubicBezTo>
                  <a:pt x="2396" y="84"/>
                  <a:pt x="2455" y="72"/>
                  <a:pt x="2595" y="42"/>
                </a:cubicBezTo>
                <a:cubicBezTo>
                  <a:pt x="2723" y="45"/>
                  <a:pt x="2851" y="47"/>
                  <a:pt x="2979" y="51"/>
                </a:cubicBezTo>
                <a:cubicBezTo>
                  <a:pt x="3026" y="53"/>
                  <a:pt x="3074" y="55"/>
                  <a:pt x="3121" y="59"/>
                </a:cubicBezTo>
                <a:cubicBezTo>
                  <a:pt x="3132" y="60"/>
                  <a:pt x="3154" y="67"/>
                  <a:pt x="3154" y="67"/>
                </a:cubicBezTo>
                <a:cubicBezTo>
                  <a:pt x="3094" y="157"/>
                  <a:pt x="3076" y="254"/>
                  <a:pt x="3046" y="359"/>
                </a:cubicBezTo>
                <a:cubicBezTo>
                  <a:pt x="3040" y="379"/>
                  <a:pt x="3009" y="403"/>
                  <a:pt x="2996" y="418"/>
                </a:cubicBezTo>
                <a:cubicBezTo>
                  <a:pt x="2971" y="448"/>
                  <a:pt x="2963" y="479"/>
                  <a:pt x="2929" y="501"/>
                </a:cubicBezTo>
                <a:cubicBezTo>
                  <a:pt x="2912" y="549"/>
                  <a:pt x="2924" y="518"/>
                  <a:pt x="2887" y="593"/>
                </a:cubicBezTo>
                <a:cubicBezTo>
                  <a:pt x="2884" y="598"/>
                  <a:pt x="2874" y="638"/>
                  <a:pt x="2870" y="643"/>
                </a:cubicBezTo>
                <a:cubicBezTo>
                  <a:pt x="2834" y="689"/>
                  <a:pt x="2805" y="708"/>
                  <a:pt x="2778" y="760"/>
                </a:cubicBezTo>
                <a:cubicBezTo>
                  <a:pt x="2769" y="797"/>
                  <a:pt x="2751" y="824"/>
                  <a:pt x="2737" y="860"/>
                </a:cubicBezTo>
                <a:cubicBezTo>
                  <a:pt x="2730" y="916"/>
                  <a:pt x="2727" y="938"/>
                  <a:pt x="2703" y="985"/>
                </a:cubicBezTo>
                <a:cubicBezTo>
                  <a:pt x="2693" y="1055"/>
                  <a:pt x="2686" y="1134"/>
                  <a:pt x="2645" y="1194"/>
                </a:cubicBezTo>
                <a:cubicBezTo>
                  <a:pt x="2632" y="1286"/>
                  <a:pt x="2629" y="1370"/>
                  <a:pt x="2586" y="1453"/>
                </a:cubicBezTo>
                <a:cubicBezTo>
                  <a:pt x="2578" y="1495"/>
                  <a:pt x="2575" y="1538"/>
                  <a:pt x="2561" y="1578"/>
                </a:cubicBezTo>
                <a:cubicBezTo>
                  <a:pt x="2558" y="1611"/>
                  <a:pt x="2565" y="1647"/>
                  <a:pt x="2553" y="1678"/>
                </a:cubicBezTo>
                <a:cubicBezTo>
                  <a:pt x="2541" y="1709"/>
                  <a:pt x="2505" y="1725"/>
                  <a:pt x="2486" y="1753"/>
                </a:cubicBezTo>
                <a:cubicBezTo>
                  <a:pt x="2457" y="1848"/>
                  <a:pt x="2503" y="1706"/>
                  <a:pt x="2461" y="1804"/>
                </a:cubicBezTo>
                <a:cubicBezTo>
                  <a:pt x="2424" y="1890"/>
                  <a:pt x="2498" y="1770"/>
                  <a:pt x="2428" y="1887"/>
                </a:cubicBezTo>
                <a:cubicBezTo>
                  <a:pt x="2383" y="1962"/>
                  <a:pt x="2297" y="2018"/>
                  <a:pt x="2236" y="2079"/>
                </a:cubicBezTo>
                <a:cubicBezTo>
                  <a:pt x="2224" y="2091"/>
                  <a:pt x="2162" y="2202"/>
                  <a:pt x="2161" y="2204"/>
                </a:cubicBezTo>
                <a:cubicBezTo>
                  <a:pt x="2148" y="2226"/>
                  <a:pt x="2126" y="2242"/>
                  <a:pt x="2111" y="2263"/>
                </a:cubicBezTo>
                <a:cubicBezTo>
                  <a:pt x="2099" y="2296"/>
                  <a:pt x="2089" y="2330"/>
                  <a:pt x="2077" y="2363"/>
                </a:cubicBezTo>
                <a:cubicBezTo>
                  <a:pt x="2092" y="2457"/>
                  <a:pt x="2089" y="2490"/>
                  <a:pt x="2186" y="2513"/>
                </a:cubicBezTo>
                <a:cubicBezTo>
                  <a:pt x="2216" y="2534"/>
                  <a:pt x="2216" y="2547"/>
                  <a:pt x="2228" y="2580"/>
                </a:cubicBezTo>
                <a:cubicBezTo>
                  <a:pt x="2221" y="2675"/>
                  <a:pt x="2225" y="2725"/>
                  <a:pt x="2161" y="2789"/>
                </a:cubicBezTo>
                <a:cubicBezTo>
                  <a:pt x="2152" y="2838"/>
                  <a:pt x="2147" y="2881"/>
                  <a:pt x="2119" y="2922"/>
                </a:cubicBezTo>
                <a:cubicBezTo>
                  <a:pt x="2101" y="2999"/>
                  <a:pt x="2093" y="3077"/>
                  <a:pt x="2086" y="3156"/>
                </a:cubicBezTo>
                <a:cubicBezTo>
                  <a:pt x="2075" y="3150"/>
                  <a:pt x="2052" y="3139"/>
                  <a:pt x="2052" y="3139"/>
                </a:cubicBezTo>
                <a:cubicBezTo>
                  <a:pt x="2040" y="3131"/>
                  <a:pt x="2022" y="3127"/>
                  <a:pt x="2015" y="3114"/>
                </a:cubicBezTo>
                <a:cubicBezTo>
                  <a:pt x="2010" y="3105"/>
                  <a:pt x="2042" y="3113"/>
                  <a:pt x="2044" y="3123"/>
                </a:cubicBezTo>
                <a:cubicBezTo>
                  <a:pt x="2050" y="3156"/>
                  <a:pt x="2051" y="3193"/>
                  <a:pt x="2036" y="3223"/>
                </a:cubicBezTo>
                <a:cubicBezTo>
                  <a:pt x="2028" y="3239"/>
                  <a:pt x="1985" y="3239"/>
                  <a:pt x="1985" y="3239"/>
                </a:cubicBezTo>
                <a:cubicBezTo>
                  <a:pt x="1857" y="3220"/>
                  <a:pt x="1743" y="3228"/>
                  <a:pt x="1610" y="3223"/>
                </a:cubicBezTo>
                <a:cubicBezTo>
                  <a:pt x="1547" y="3218"/>
                  <a:pt x="1448" y="3226"/>
                  <a:pt x="1393" y="3189"/>
                </a:cubicBezTo>
                <a:cubicBezTo>
                  <a:pt x="1365" y="3192"/>
                  <a:pt x="1337" y="3198"/>
                  <a:pt x="1309" y="3198"/>
                </a:cubicBezTo>
                <a:cubicBezTo>
                  <a:pt x="1248" y="3198"/>
                  <a:pt x="1301" y="3170"/>
                  <a:pt x="1226" y="3156"/>
                </a:cubicBezTo>
                <a:cubicBezTo>
                  <a:pt x="1212" y="3153"/>
                  <a:pt x="1198" y="3151"/>
                  <a:pt x="1184" y="3148"/>
                </a:cubicBezTo>
                <a:cubicBezTo>
                  <a:pt x="1017" y="3175"/>
                  <a:pt x="846" y="3145"/>
                  <a:pt x="683" y="3189"/>
                </a:cubicBezTo>
                <a:cubicBezTo>
                  <a:pt x="629" y="3221"/>
                  <a:pt x="577" y="3221"/>
                  <a:pt x="516" y="3231"/>
                </a:cubicBezTo>
                <a:cubicBezTo>
                  <a:pt x="487" y="3246"/>
                  <a:pt x="460" y="3255"/>
                  <a:pt x="433" y="3273"/>
                </a:cubicBezTo>
                <a:cubicBezTo>
                  <a:pt x="318" y="3270"/>
                  <a:pt x="129" y="3339"/>
                  <a:pt x="90" y="3231"/>
                </a:cubicBezTo>
                <a:cubicBezTo>
                  <a:pt x="106" y="3094"/>
                  <a:pt x="111" y="2960"/>
                  <a:pt x="116" y="2822"/>
                </a:cubicBezTo>
                <a:cubicBezTo>
                  <a:pt x="114" y="2714"/>
                  <a:pt x="152" y="2402"/>
                  <a:pt x="57" y="2263"/>
                </a:cubicBezTo>
                <a:cubicBezTo>
                  <a:pt x="45" y="2187"/>
                  <a:pt x="36" y="2111"/>
                  <a:pt x="15" y="2037"/>
                </a:cubicBezTo>
                <a:cubicBezTo>
                  <a:pt x="19" y="1787"/>
                  <a:pt x="0" y="1648"/>
                  <a:pt x="40" y="1445"/>
                </a:cubicBezTo>
                <a:cubicBezTo>
                  <a:pt x="46" y="1346"/>
                  <a:pt x="54" y="1201"/>
                  <a:pt x="99" y="1111"/>
                </a:cubicBezTo>
                <a:cubicBezTo>
                  <a:pt x="102" y="1100"/>
                  <a:pt x="105" y="1089"/>
                  <a:pt x="107" y="1077"/>
                </a:cubicBezTo>
                <a:cubicBezTo>
                  <a:pt x="111" y="1052"/>
                  <a:pt x="110" y="1027"/>
                  <a:pt x="116" y="1002"/>
                </a:cubicBezTo>
                <a:cubicBezTo>
                  <a:pt x="119" y="990"/>
                  <a:pt x="128" y="981"/>
                  <a:pt x="132" y="969"/>
                </a:cubicBezTo>
                <a:cubicBezTo>
                  <a:pt x="139" y="947"/>
                  <a:pt x="149" y="902"/>
                  <a:pt x="149" y="902"/>
                </a:cubicBezTo>
                <a:cubicBezTo>
                  <a:pt x="166" y="760"/>
                  <a:pt x="180" y="620"/>
                  <a:pt x="149" y="476"/>
                </a:cubicBezTo>
                <a:cubicBezTo>
                  <a:pt x="129" y="385"/>
                  <a:pt x="107" y="291"/>
                  <a:pt x="82" y="201"/>
                </a:cubicBezTo>
                <a:cubicBezTo>
                  <a:pt x="67" y="146"/>
                  <a:pt x="49" y="91"/>
                  <a:pt x="49" y="34"/>
                </a:cubicBezTo>
                <a:close/>
              </a:path>
            </a:pathLst>
          </a:custGeom>
          <a:solidFill>
            <a:srgbClr val="66FF99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 eaLnBrk="1" hangingPunct="1"/>
            <a:r>
              <a:rPr lang="ro-RO" b="1" dirty="0" smtClean="0">
                <a:solidFill>
                  <a:schemeClr val="accent4"/>
                </a:solidFill>
              </a:rPr>
              <a:t>PIRAMIDA</a:t>
            </a:r>
            <a:endParaRPr lang="en-US" b="1" dirty="0" smtClean="0">
              <a:solidFill>
                <a:schemeClr val="accent4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4132263" y="620713"/>
          <a:ext cx="4903787" cy="604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6" name="Text Box 17"/>
          <p:cNvSpPr txBox="1">
            <a:spLocks noChangeArrowheads="1"/>
          </p:cNvSpPr>
          <p:nvPr/>
        </p:nvSpPr>
        <p:spPr bwMode="auto">
          <a:xfrm>
            <a:off x="1042988" y="2038350"/>
            <a:ext cx="33131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	</a:t>
            </a:r>
            <a:r>
              <a:rPr lang="en-US" dirty="0" err="1"/>
              <a:t>Ordonează</a:t>
            </a:r>
            <a:r>
              <a:rPr lang="en-US" dirty="0"/>
              <a:t> </a:t>
            </a:r>
            <a:r>
              <a:rPr lang="en-US" dirty="0" err="1"/>
              <a:t>descrescător</a:t>
            </a:r>
            <a:r>
              <a:rPr lang="en-US" dirty="0"/>
              <a:t>, </a:t>
            </a:r>
            <a:r>
              <a:rPr lang="en-US" dirty="0" err="1"/>
              <a:t>începând</a:t>
            </a:r>
            <a:r>
              <a:rPr lang="en-US" dirty="0"/>
              <a:t> din </a:t>
            </a:r>
            <a:r>
              <a:rPr lang="en-US" dirty="0" err="1"/>
              <a:t>vârf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bază</a:t>
            </a:r>
            <a:r>
              <a:rPr lang="en-US" dirty="0"/>
              <a:t>, </a:t>
            </a:r>
            <a:r>
              <a:rPr lang="en-US" dirty="0" err="1"/>
              <a:t>persoanele</a:t>
            </a:r>
            <a:r>
              <a:rPr lang="en-US" dirty="0"/>
              <a:t>,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cei</a:t>
            </a:r>
            <a:r>
              <a:rPr lang="en-US" dirty="0"/>
              <a:t> </a:t>
            </a:r>
            <a:r>
              <a:rPr lang="en-US" dirty="0" err="1"/>
              <a:t>apropiaţi</a:t>
            </a:r>
            <a:r>
              <a:rPr lang="en-US" dirty="0"/>
              <a:t>, ale </a:t>
            </a:r>
            <a:r>
              <a:rPr lang="en-US" dirty="0" err="1"/>
              <a:t>căror</a:t>
            </a:r>
            <a:r>
              <a:rPr lang="en-US" dirty="0"/>
              <a:t> </a:t>
            </a:r>
            <a:r>
              <a:rPr lang="en-US" dirty="0" err="1"/>
              <a:t>opinii</a:t>
            </a:r>
            <a:r>
              <a:rPr lang="ro-RO" dirty="0"/>
              <a:t> valorează pentru tine mai mult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58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439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o-RO" b="1" dirty="0" smtClean="0">
                <a:solidFill>
                  <a:schemeClr val="accent4"/>
                </a:solidFill>
              </a:rPr>
              <a:t>IERARHIA VALORILOR –</a:t>
            </a:r>
            <a:r>
              <a:rPr lang="ro-RO" sz="4000" b="1" dirty="0" smtClean="0">
                <a:solidFill>
                  <a:schemeClr val="accent4"/>
                </a:solidFill>
              </a:rPr>
              <a:t> </a:t>
            </a:r>
            <a:br>
              <a:rPr lang="ro-RO" sz="4000" b="1" dirty="0" smtClean="0">
                <a:solidFill>
                  <a:schemeClr val="accent4"/>
                </a:solidFill>
              </a:rPr>
            </a:br>
            <a:r>
              <a:rPr lang="ro-RO" sz="3200" b="1" dirty="0" smtClean="0">
                <a:solidFill>
                  <a:schemeClr val="accent4"/>
                </a:solidFill>
              </a:rPr>
              <a:t>exerciţiu de ierarhizare a valorilor în ordinea importanţei </a:t>
            </a:r>
            <a:r>
              <a:rPr lang="ro-RO" sz="3200" b="1" dirty="0" smtClean="0">
                <a:solidFill>
                  <a:schemeClr val="accent4"/>
                </a:solidFill>
              </a:rPr>
              <a:t>lor</a:t>
            </a:r>
            <a:r>
              <a:rPr lang="it-IT" sz="3200" b="1" dirty="0" smtClean="0">
                <a:solidFill>
                  <a:schemeClr val="accent4"/>
                </a:solidFill>
              </a:rPr>
              <a:t> pentru persoana</a:t>
            </a:r>
            <a:endParaRPr lang="en-US" sz="3200" b="1" dirty="0" smtClean="0">
              <a:solidFill>
                <a:schemeClr val="accent4"/>
              </a:solidFill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71550" y="1989138"/>
            <a:ext cx="3671888" cy="4535487"/>
          </a:xfrm>
        </p:spPr>
        <p:txBody>
          <a:bodyPr anchor="ctr"/>
          <a:lstStyle/>
          <a:p>
            <a:pPr eaLnBrk="1" hangingPunct="1">
              <a:buFontTx/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1. Dreptate</a:t>
            </a:r>
          </a:p>
          <a:p>
            <a:pPr eaLnBrk="1" hangingPunct="1">
              <a:buFontTx/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2. Religie 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ro-RO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3. Fericire</a:t>
            </a:r>
          </a:p>
          <a:p>
            <a:pPr eaLnBrk="1" hangingPunct="1">
              <a:buFontTx/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4. Adevăr</a:t>
            </a:r>
          </a:p>
          <a:p>
            <a:pPr eaLnBrk="1" hangingPunct="1">
              <a:buFontTx/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5. Prietenie</a:t>
            </a:r>
          </a:p>
          <a:p>
            <a:pPr eaLnBrk="1" hangingPunct="1">
              <a:buFontTx/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6. Dragoste</a:t>
            </a:r>
          </a:p>
          <a:p>
            <a:pPr eaLnBrk="1" hangingPunct="1">
              <a:buFontTx/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7. Toleranţă</a:t>
            </a:r>
          </a:p>
          <a:p>
            <a:pPr eaLnBrk="1" hangingPunct="1">
              <a:buFontTx/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8. Reu</a:t>
            </a:r>
            <a:r>
              <a:rPr lang="en-US" b="1" dirty="0" smtClean="0">
                <a:solidFill>
                  <a:schemeClr val="accent2"/>
                </a:solidFill>
              </a:rPr>
              <a:t>ş</a:t>
            </a:r>
            <a:r>
              <a:rPr lang="ro-RO" b="1" dirty="0" smtClean="0">
                <a:solidFill>
                  <a:schemeClr val="accent2"/>
                </a:solidFill>
              </a:rPr>
              <a:t>it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 material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endParaRPr lang="ro-RO" b="1" dirty="0" smtClean="0">
              <a:solidFill>
                <a:schemeClr val="accent2"/>
              </a:solidFill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3438" y="1916113"/>
            <a:ext cx="3606800" cy="4535487"/>
          </a:xfrm>
        </p:spPr>
        <p:txBody>
          <a:bodyPr anchor="ctr"/>
          <a:lstStyle/>
          <a:p>
            <a:pPr eaLnBrk="1" hangingPunct="1">
              <a:buFontTx/>
              <a:buNone/>
            </a:pPr>
            <a:r>
              <a:rPr lang="ro-RO" b="1" dirty="0" smtClean="0"/>
              <a:t>1. _______________</a:t>
            </a:r>
          </a:p>
          <a:p>
            <a:pPr eaLnBrk="1" hangingPunct="1">
              <a:buFontTx/>
              <a:buNone/>
            </a:pPr>
            <a:r>
              <a:rPr lang="ro-RO" b="1" dirty="0" smtClean="0"/>
              <a:t>2. _______________</a:t>
            </a:r>
          </a:p>
          <a:p>
            <a:pPr eaLnBrk="1" hangingPunct="1">
              <a:buFontTx/>
              <a:buNone/>
            </a:pPr>
            <a:r>
              <a:rPr lang="ro-RO" b="1" dirty="0" smtClean="0"/>
              <a:t>3. _______________</a:t>
            </a:r>
          </a:p>
          <a:p>
            <a:pPr eaLnBrk="1" hangingPunct="1">
              <a:buFontTx/>
              <a:buNone/>
            </a:pPr>
            <a:r>
              <a:rPr lang="ro-RO" b="1" dirty="0" smtClean="0"/>
              <a:t>4. _______________</a:t>
            </a:r>
          </a:p>
          <a:p>
            <a:pPr eaLnBrk="1" hangingPunct="1">
              <a:buFontTx/>
              <a:buNone/>
            </a:pPr>
            <a:r>
              <a:rPr lang="ro-RO" b="1" dirty="0" smtClean="0"/>
              <a:t>5. _______________</a:t>
            </a:r>
          </a:p>
          <a:p>
            <a:pPr eaLnBrk="1" hangingPunct="1">
              <a:buFontTx/>
              <a:buNone/>
            </a:pPr>
            <a:r>
              <a:rPr lang="ro-RO" b="1" dirty="0" smtClean="0"/>
              <a:t>6. _______________</a:t>
            </a:r>
          </a:p>
          <a:p>
            <a:pPr eaLnBrk="1" hangingPunct="1">
              <a:buFontTx/>
              <a:buNone/>
            </a:pPr>
            <a:r>
              <a:rPr lang="ro-RO" b="1" dirty="0" smtClean="0"/>
              <a:t>7. _______________</a:t>
            </a: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8. 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839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451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METODE (CĂI) DE AUTOCUNOAŞTERE</vt:lpstr>
      <vt:lpstr>EXERCIŢII DE AUTOCUNOAŞTERE ŞI AUTOAPRECIERE</vt:lpstr>
      <vt:lpstr>ANALIZA SWOT –  identificarea de:</vt:lpstr>
      <vt:lpstr>MODALITĂŢI DE APLICARE</vt:lpstr>
      <vt:lpstr>FEREASTRA LUI JOHARI</vt:lpstr>
      <vt:lpstr>PowerPoint Presentation</vt:lpstr>
      <vt:lpstr>PIRAMIDA</vt:lpstr>
      <vt:lpstr>IERARHIA VALORILOR –  exerciţiu de ierarhizare a valorilor în ordinea importanţei lor pentru persoana</vt:lpstr>
      <vt:lpstr>AUTOCUNOAŞTEREA – concluzii: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Mihaela</dc:creator>
  <cp:lastModifiedBy>Mihaela</cp:lastModifiedBy>
  <cp:revision>2</cp:revision>
  <dcterms:created xsi:type="dcterms:W3CDTF">2006-08-16T00:00:00Z</dcterms:created>
  <dcterms:modified xsi:type="dcterms:W3CDTF">2015-08-23T11:02:06Z</dcterms:modified>
</cp:coreProperties>
</file>